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57" r:id="rId4"/>
    <p:sldId id="259" r:id="rId5"/>
    <p:sldId id="258" r:id="rId6"/>
    <p:sldId id="260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1" r:id="rId15"/>
    <p:sldId id="282" r:id="rId16"/>
    <p:sldId id="283" r:id="rId17"/>
    <p:sldId id="284" r:id="rId18"/>
    <p:sldId id="28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10" autoAdjust="0"/>
    <p:restoredTop sz="94660"/>
  </p:normalViewPr>
  <p:slideViewPr>
    <p:cSldViewPr>
      <p:cViewPr>
        <p:scale>
          <a:sx n="94" d="100"/>
          <a:sy n="94" d="100"/>
        </p:scale>
        <p:origin x="-2124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5079D709-E9B2-4C44-83FA-A47622ED8581}" type="datetimeFigureOut">
              <a:rPr lang="en-AU" smtClean="0"/>
              <a:t>19/05/2013</a:t>
            </a:fld>
            <a:endParaRPr lang="en-A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E41849-A43E-445A-9796-C00F74CAEF41}" type="slidenum">
              <a:rPr lang="en-AU" smtClean="0"/>
              <a:t>‹#›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9D709-E9B2-4C44-83FA-A47622ED8581}" type="datetimeFigureOut">
              <a:rPr lang="en-AU" smtClean="0"/>
              <a:t>19/05/2013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1849-A43E-445A-9796-C00F74CAEF4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9D709-E9B2-4C44-83FA-A47622ED8581}" type="datetimeFigureOut">
              <a:rPr lang="en-AU" smtClean="0"/>
              <a:t>19/05/2013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1849-A43E-445A-9796-C00F74CAEF41}" type="slidenum">
              <a:rPr lang="en-AU" smtClean="0"/>
              <a:t>‹#›</a:t>
            </a:fld>
            <a:endParaRPr lang="en-A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079D709-E9B2-4C44-83FA-A47622ED8581}" type="datetimeFigureOut">
              <a:rPr lang="en-AU" smtClean="0"/>
              <a:t>19/05/2013</a:t>
            </a:fld>
            <a:endParaRPr lang="en-A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7E41849-A43E-445A-9796-C00F74CAEF41}" type="slidenum">
              <a:rPr lang="en-AU" smtClean="0"/>
              <a:t>‹#›</a:t>
            </a:fld>
            <a:endParaRPr lang="en-A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9D709-E9B2-4C44-83FA-A47622ED8581}" type="datetimeFigureOut">
              <a:rPr lang="en-AU" smtClean="0"/>
              <a:t>19/05/2013</a:t>
            </a:fld>
            <a:endParaRPr lang="en-A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E41849-A43E-445A-9796-C00F74CAEF41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079D709-E9B2-4C44-83FA-A47622ED8581}" type="datetimeFigureOut">
              <a:rPr lang="en-AU" smtClean="0"/>
              <a:t>19/05/2013</a:t>
            </a:fld>
            <a:endParaRPr lang="en-A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7E41849-A43E-445A-9796-C00F74CAEF41}" type="slidenum">
              <a:rPr lang="en-AU" smtClean="0"/>
              <a:t>‹#›</a:t>
            </a:fld>
            <a:endParaRPr lang="en-A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079D709-E9B2-4C44-83FA-A47622ED8581}" type="datetimeFigureOut">
              <a:rPr lang="en-AU" smtClean="0"/>
              <a:t>19/05/2013</a:t>
            </a:fld>
            <a:endParaRPr lang="en-A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7E41849-A43E-445A-9796-C00F74CAEF41}" type="slidenum">
              <a:rPr lang="en-AU" smtClean="0"/>
              <a:t>‹#›</a:t>
            </a:fld>
            <a:endParaRPr lang="en-A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9D709-E9B2-4C44-83FA-A47622ED8581}" type="datetimeFigureOut">
              <a:rPr lang="en-AU" smtClean="0"/>
              <a:t>19/05/2013</a:t>
            </a:fld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E41849-A43E-445A-9796-C00F74CAEF41}" type="slidenum">
              <a:rPr lang="en-AU" smtClean="0"/>
              <a:t>‹#›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9D709-E9B2-4C44-83FA-A47622ED8581}" type="datetimeFigureOut">
              <a:rPr lang="en-AU" smtClean="0"/>
              <a:t>19/05/2013</a:t>
            </a:fld>
            <a:endParaRPr lang="en-A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E41849-A43E-445A-9796-C00F74CAEF41}" type="slidenum">
              <a:rPr lang="en-AU" smtClean="0"/>
              <a:t>‹#›</a:t>
            </a:fld>
            <a:endParaRPr lang="en-A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079D709-E9B2-4C44-83FA-A47622ED8581}" type="datetimeFigureOut">
              <a:rPr lang="en-AU" smtClean="0"/>
              <a:t>19/05/2013</a:t>
            </a:fld>
            <a:endParaRPr lang="en-A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7E41849-A43E-445A-9796-C00F74CAEF41}" type="slidenum">
              <a:rPr lang="en-AU" smtClean="0"/>
              <a:t>‹#›</a:t>
            </a:fld>
            <a:endParaRPr lang="en-A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5079D709-E9B2-4C44-83FA-A47622ED8581}" type="datetimeFigureOut">
              <a:rPr lang="en-AU" smtClean="0"/>
              <a:t>19/05/2013</a:t>
            </a:fld>
            <a:endParaRPr lang="en-A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87E41849-A43E-445A-9796-C00F74CAEF41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5079D709-E9B2-4C44-83FA-A47622ED8581}" type="datetimeFigureOut">
              <a:rPr lang="en-AU" smtClean="0"/>
              <a:t>19/05/2013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87E41849-A43E-445A-9796-C00F74CAEF41}" type="slidenum">
              <a:rPr lang="en-AU" smtClean="0"/>
              <a:t>‹#›</a:t>
            </a:fld>
            <a:endParaRPr lang="en-A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hyperlink" Target="http://www.ask.com/videos/watch-video/bull-fighting-in-the-arles-arena-part-1/_6sNNOXAdxtfEpCDPRuVDg?o=undefined&amp;l=dis&amp;ver=11&amp;domain=ask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5696" y="980728"/>
            <a:ext cx="5616624" cy="1368152"/>
          </a:xfrm>
        </p:spPr>
        <p:txBody>
          <a:bodyPr/>
          <a:lstStyle/>
          <a:p>
            <a:r>
              <a:rPr lang="en-AU" sz="3200" b="1" cap="all" dirty="0">
                <a:solidFill>
                  <a:srgbClr val="000000">
                    <a:lumMod val="75000"/>
                    <a:lumOff val="25000"/>
                  </a:srgbClr>
                </a:solidFill>
                <a:effectLst>
                  <a:glow rad="88900">
                    <a:srgbClr val="FFFFFF">
                      <a:alpha val="60000"/>
                    </a:srgbClr>
                  </a:glow>
                </a:effectLst>
                <a:ea typeface="+mj-ea"/>
                <a:cs typeface="Tunga" pitchFamily="2"/>
              </a:rPr>
              <a:t>Bull-fighting At </a:t>
            </a:r>
            <a:r>
              <a:rPr lang="en-AU" sz="3200" b="1" cap="all" dirty="0" err="1">
                <a:solidFill>
                  <a:srgbClr val="000000">
                    <a:lumMod val="75000"/>
                    <a:lumOff val="25000"/>
                  </a:srgbClr>
                </a:solidFill>
                <a:effectLst>
                  <a:glow rad="88900">
                    <a:srgbClr val="FFFFFF">
                      <a:alpha val="60000"/>
                    </a:srgbClr>
                  </a:glow>
                </a:effectLst>
                <a:ea typeface="+mj-ea"/>
                <a:cs typeface="Tunga" pitchFamily="2"/>
              </a:rPr>
              <a:t>nimes</a:t>
            </a:r>
            <a:r>
              <a:rPr lang="en-AU" sz="3200" b="1" cap="all" dirty="0">
                <a:solidFill>
                  <a:srgbClr val="000000">
                    <a:lumMod val="75000"/>
                    <a:lumOff val="25000"/>
                  </a:srgbClr>
                </a:solidFill>
                <a:effectLst>
                  <a:glow rad="88900">
                    <a:srgbClr val="FFFFFF">
                      <a:alpha val="60000"/>
                    </a:srgbClr>
                  </a:glow>
                </a:effectLst>
                <a:ea typeface="+mj-ea"/>
                <a:cs typeface="Tunga" pitchFamily="2"/>
              </a:rPr>
              <a:t> in </a:t>
            </a:r>
            <a:r>
              <a:rPr lang="en-AU" sz="3200" b="1" cap="all" dirty="0" err="1">
                <a:solidFill>
                  <a:srgbClr val="000000">
                    <a:lumMod val="75000"/>
                    <a:lumOff val="25000"/>
                  </a:srgbClr>
                </a:solidFill>
                <a:effectLst>
                  <a:glow rad="88900">
                    <a:srgbClr val="FFFFFF">
                      <a:alpha val="60000"/>
                    </a:srgbClr>
                  </a:glow>
                </a:effectLst>
                <a:ea typeface="+mj-ea"/>
                <a:cs typeface="Tunga" pitchFamily="2"/>
              </a:rPr>
              <a:t>france</a:t>
            </a:r>
            <a:endParaRPr lang="en-AU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2348880"/>
            <a:ext cx="4176464" cy="108091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PREPARED BY</a:t>
            </a:r>
            <a:br>
              <a:rPr lang="en-AU" dirty="0" smtClean="0"/>
            </a:br>
            <a:r>
              <a:rPr lang="en-AU" dirty="0" smtClean="0"/>
              <a:t>Ann Louise Cameron</a:t>
            </a:r>
            <a:br>
              <a:rPr lang="en-AU" dirty="0" smtClean="0"/>
            </a:br>
            <a:r>
              <a:rPr lang="en-AU" dirty="0" smtClean="0"/>
              <a:t>for KNOX Grammar preparatory school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2000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620688"/>
            <a:ext cx="4114800" cy="1055712"/>
          </a:xfrm>
        </p:spPr>
        <p:txBody>
          <a:bodyPr/>
          <a:lstStyle/>
          <a:p>
            <a:r>
              <a:rPr lang="en-AU" dirty="0" smtClean="0"/>
              <a:t>THE BANDERILLOS THEN STAB THE BULL WITH TWO BANDERILLAS</a:t>
            </a:r>
            <a:endParaRPr lang="en-AU" dirty="0"/>
          </a:p>
        </p:txBody>
      </p:sp>
      <p:pic>
        <p:nvPicPr>
          <p:cNvPr id="7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938" y="1772816"/>
            <a:ext cx="6354504" cy="4752528"/>
          </a:xfrm>
        </p:spPr>
      </p:pic>
    </p:spTree>
    <p:extLst>
      <p:ext uri="{BB962C8B-B14F-4D97-AF65-F5344CB8AC3E}">
        <p14:creationId xmlns:p14="http://schemas.microsoft.com/office/powerpoint/2010/main" val="192975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548680"/>
            <a:ext cx="4361656" cy="1127720"/>
          </a:xfrm>
        </p:spPr>
        <p:txBody>
          <a:bodyPr>
            <a:normAutofit/>
          </a:bodyPr>
          <a:lstStyle/>
          <a:p>
            <a:r>
              <a:rPr lang="en-AU" dirty="0"/>
              <a:t>Sometimes the matador places his own </a:t>
            </a:r>
            <a:r>
              <a:rPr lang="en-AU" dirty="0" smtClean="0"/>
              <a:t>banderillas AS WELL</a:t>
            </a:r>
            <a:endParaRPr lang="en-AU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245" y="1772816"/>
            <a:ext cx="6758309" cy="4824536"/>
          </a:xfrm>
        </p:spPr>
      </p:pic>
    </p:spTree>
    <p:extLst>
      <p:ext uri="{BB962C8B-B14F-4D97-AF65-F5344CB8AC3E}">
        <p14:creationId xmlns:p14="http://schemas.microsoft.com/office/powerpoint/2010/main" val="172496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351" y="1844824"/>
            <a:ext cx="6346147" cy="453650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He leaps high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8842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422" y="2020888"/>
            <a:ext cx="5705156" cy="407511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And as the bull closes in …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7724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537" y="2020888"/>
            <a:ext cx="5692925" cy="407511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Drives home the banderillas into the bull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3144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196" y="1844824"/>
            <a:ext cx="6801424" cy="453650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67744" y="260648"/>
            <a:ext cx="4361656" cy="141575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Trumpet announcement</a:t>
            </a:r>
            <a:br>
              <a:rPr lang="en-AU" dirty="0" smtClean="0"/>
            </a:br>
            <a:r>
              <a:rPr lang="en-AU" dirty="0" smtClean="0"/>
              <a:t>Third stage – </a:t>
            </a:r>
            <a:r>
              <a:rPr lang="en-AU" dirty="0" err="1" smtClean="0"/>
              <a:t>tercio</a:t>
            </a:r>
            <a:r>
              <a:rPr lang="en-AU" dirty="0" smtClean="0"/>
              <a:t> de </a:t>
            </a:r>
            <a:r>
              <a:rPr lang="en-AU" dirty="0" err="1" smtClean="0"/>
              <a:t>muerte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The matador returns with a cape and short sword</a:t>
            </a:r>
            <a:br>
              <a:rPr lang="en-AU" dirty="0" smtClean="0"/>
            </a:br>
            <a:r>
              <a:rPr lang="en-AU" dirty="0" smtClean="0"/>
              <a:t>He has 15 mins to kill the bull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4459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247" y="1844824"/>
            <a:ext cx="6764431" cy="453650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29575" y="540523"/>
            <a:ext cx="4384474" cy="1145680"/>
          </a:xfrm>
        </p:spPr>
        <p:txBody>
          <a:bodyPr>
            <a:normAutofit/>
          </a:bodyPr>
          <a:lstStyle/>
          <a:p>
            <a:r>
              <a:rPr lang="en-AU" dirty="0" smtClean="0"/>
              <a:t>Matador can come close to his own death.  This is the essence of the </a:t>
            </a:r>
            <a:r>
              <a:rPr lang="en-AU" dirty="0" err="1" smtClean="0"/>
              <a:t>corrida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5536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352" y="1844824"/>
            <a:ext cx="6446880" cy="460851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Juan Jose </a:t>
            </a:r>
            <a:r>
              <a:rPr lang="en-AU" dirty="0" smtClean="0"/>
              <a:t>Padilla, </a:t>
            </a:r>
            <a:r>
              <a:rPr lang="en-AU" smtClean="0"/>
              <a:t>the matador, </a:t>
            </a:r>
            <a:r>
              <a:rPr lang="en-AU" dirty="0"/>
              <a:t>salutes the crowd</a:t>
            </a:r>
          </a:p>
        </p:txBody>
      </p:sp>
    </p:spTree>
    <p:extLst>
      <p:ext uri="{BB962C8B-B14F-4D97-AF65-F5344CB8AC3E}">
        <p14:creationId xmlns:p14="http://schemas.microsoft.com/office/powerpoint/2010/main" val="165147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459" y="1844824"/>
            <a:ext cx="6463311" cy="460851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the </a:t>
            </a:r>
            <a:r>
              <a:rPr lang="en-AU" dirty="0"/>
              <a:t>bull leaves the arena towed behind two old horses.</a:t>
            </a:r>
            <a:br>
              <a:rPr lang="en-AU" dirty="0"/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0744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French/</a:t>
            </a:r>
            <a:r>
              <a:rPr lang="en-AU" dirty="0" err="1" smtClean="0"/>
              <a:t>spanish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BULLFIGHTING VOCABULARY</a:t>
            </a:r>
            <a:endParaRPr lang="en-A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66780"/>
            <a:ext cx="8229600" cy="3983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430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28" y="1844824"/>
            <a:ext cx="8064896" cy="453650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err="1" smtClean="0"/>
              <a:t>Arènes</a:t>
            </a:r>
            <a:r>
              <a:rPr lang="en-AU" dirty="0" smtClean="0"/>
              <a:t> de Nimes</a:t>
            </a:r>
            <a:br>
              <a:rPr lang="en-AU" dirty="0" smtClean="0"/>
            </a:br>
            <a:r>
              <a:rPr lang="en-AU" dirty="0" smtClean="0"/>
              <a:t>LA </a:t>
            </a:r>
            <a:r>
              <a:rPr lang="en-AU" dirty="0" err="1" smtClean="0"/>
              <a:t>Corrida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2101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020887"/>
            <a:ext cx="5639909" cy="451192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 TAUREAU –</a:t>
            </a:r>
            <a:br>
              <a:rPr lang="en-AU" dirty="0" smtClean="0"/>
            </a:br>
            <a:r>
              <a:rPr lang="en-AU" dirty="0" smtClean="0"/>
              <a:t>Specially-bred fighting bull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1477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537" y="1772816"/>
            <a:ext cx="6148632" cy="460851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620688"/>
            <a:ext cx="4361656" cy="1055712"/>
          </a:xfrm>
        </p:spPr>
        <p:txBody>
          <a:bodyPr>
            <a:normAutofit fontScale="90000"/>
          </a:bodyPr>
          <a:lstStyle/>
          <a:p>
            <a:r>
              <a:rPr lang="en-AU" dirty="0" err="1" smtClean="0"/>
              <a:t>Paseo</a:t>
            </a:r>
            <a:r>
              <a:rPr lang="en-AU" dirty="0" smtClean="0"/>
              <a:t> de </a:t>
            </a:r>
            <a:r>
              <a:rPr lang="en-AU" dirty="0" err="1" smtClean="0"/>
              <a:t>corrida</a:t>
            </a:r>
            <a:r>
              <a:rPr lang="en-AU" dirty="0" smtClean="0"/>
              <a:t> - </a:t>
            </a:r>
            <a:r>
              <a:rPr lang="en-AU" dirty="0"/>
              <a:t/>
            </a:r>
            <a:br>
              <a:rPr lang="en-AU" dirty="0"/>
            </a:br>
            <a:r>
              <a:rPr lang="en-AU" sz="1600" dirty="0" smtClean="0"/>
              <a:t>Two men on horses (Picadors) walk towards the president of the </a:t>
            </a:r>
            <a:r>
              <a:rPr lang="en-AU" sz="1600" dirty="0" err="1" smtClean="0"/>
              <a:t>corrida</a:t>
            </a:r>
            <a:r>
              <a:rPr lang="en-AU" sz="1600" dirty="0" smtClean="0"/>
              <a:t/>
            </a:r>
            <a:br>
              <a:rPr lang="en-AU" sz="1600" dirty="0" smtClean="0"/>
            </a:br>
            <a:r>
              <a:rPr lang="en-AU" sz="1600" dirty="0" smtClean="0">
                <a:solidFill>
                  <a:srgbClr val="FF0000"/>
                </a:solidFill>
              </a:rPr>
              <a:t>This is the opening of the </a:t>
            </a:r>
            <a:r>
              <a:rPr lang="en-AU" sz="1600" dirty="0" err="1" smtClean="0">
                <a:solidFill>
                  <a:srgbClr val="FF0000"/>
                </a:solidFill>
              </a:rPr>
              <a:t>corrida</a:t>
            </a:r>
            <a:endParaRPr lang="en-AU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28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590" y="1916832"/>
            <a:ext cx="6693315" cy="439248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paseo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1392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741595"/>
            <a:ext cx="3456384" cy="483516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404664"/>
            <a:ext cx="4433664" cy="1271736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Banderilleros </a:t>
            </a:r>
            <a:r>
              <a:rPr lang="es-ES" dirty="0"/>
              <a:t>- "toreros de plata" - </a:t>
            </a:r>
            <a:r>
              <a:rPr lang="es-ES" dirty="0" err="1"/>
              <a:t>testing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bull</a:t>
            </a: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Tercio </a:t>
            </a:r>
            <a:r>
              <a:rPr lang="es-ES" dirty="0"/>
              <a:t>de pique</a:t>
            </a:r>
            <a:br>
              <a:rPr lang="es-ES" dirty="0"/>
            </a:br>
            <a:r>
              <a:rPr lang="en-AU" dirty="0" smtClean="0"/>
              <a:t>first part of the </a:t>
            </a:r>
            <a:r>
              <a:rPr lang="en-AU" dirty="0" err="1" smtClean="0"/>
              <a:t>corrida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4831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267" y="1916832"/>
            <a:ext cx="6747305" cy="439248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260648"/>
            <a:ext cx="4649688" cy="1415752"/>
          </a:xfrm>
        </p:spPr>
        <p:txBody>
          <a:bodyPr>
            <a:normAutofit/>
          </a:bodyPr>
          <a:lstStyle/>
          <a:p>
            <a:r>
              <a:rPr lang="en-AU" dirty="0" smtClean="0"/>
              <a:t>A mounted </a:t>
            </a:r>
            <a:r>
              <a:rPr lang="en-AU" dirty="0" err="1" smtClean="0"/>
              <a:t>picacor</a:t>
            </a:r>
            <a:r>
              <a:rPr lang="en-AU" dirty="0" smtClean="0"/>
              <a:t> with a ‘</a:t>
            </a:r>
            <a:r>
              <a:rPr lang="en-AU" dirty="0" err="1" smtClean="0"/>
              <a:t>vara</a:t>
            </a:r>
            <a:r>
              <a:rPr lang="en-AU" dirty="0" smtClean="0"/>
              <a:t>’ or lance</a:t>
            </a:r>
            <a:br>
              <a:rPr lang="en-AU" dirty="0" smtClean="0"/>
            </a:br>
            <a:r>
              <a:rPr lang="en-AU" dirty="0" smtClean="0"/>
              <a:t>Horse is blindfolded and padded for protection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1252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941" y="1772816"/>
            <a:ext cx="5844555" cy="468052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355168" y="116632"/>
            <a:ext cx="4433664" cy="1199728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2</a:t>
            </a:r>
            <a:r>
              <a:rPr lang="en-AU" baseline="30000" dirty="0" smtClean="0"/>
              <a:t>nd</a:t>
            </a:r>
            <a:r>
              <a:rPr lang="en-AU" dirty="0" smtClean="0"/>
              <a:t> stage – </a:t>
            </a:r>
            <a:r>
              <a:rPr lang="en-AU" dirty="0" err="1" smtClean="0"/>
              <a:t>Tercio</a:t>
            </a:r>
            <a:r>
              <a:rPr lang="en-AU" dirty="0" smtClean="0"/>
              <a:t> de </a:t>
            </a:r>
            <a:r>
              <a:rPr lang="en-AU" dirty="0" err="1" smtClean="0"/>
              <a:t>banderilles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smtClean="0"/>
              <a:t>The picador must stab the bull’s neck – not easy when the bull is charging at full speed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680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940</TotalTime>
  <Words>120</Words>
  <Application>Microsoft Office PowerPoint</Application>
  <PresentationFormat>On-screen Show (4:3)</PresentationFormat>
  <Paragraphs>19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BlackTie</vt:lpstr>
      <vt:lpstr>PREPARED BY Ann Louise Cameron for KNOX Grammar preparatory school</vt:lpstr>
      <vt:lpstr>French/spanish BULLFIGHTING VOCABULARY</vt:lpstr>
      <vt:lpstr>Arènes de Nimes LA Corrida</vt:lpstr>
      <vt:lpstr>LE TAUREAU – Specially-bred fighting bull</vt:lpstr>
      <vt:lpstr>Paseo de corrida -  Two men on horses (Picadors) walk towards the president of the corrida This is the opening of the corrida</vt:lpstr>
      <vt:lpstr>paseo</vt:lpstr>
      <vt:lpstr>Banderilleros - "toreros de plata" - testing the bull  Tercio de pique first part of the corrida</vt:lpstr>
      <vt:lpstr>A mounted picacor with a ‘vara’ or lance Horse is blindfolded and padded for protection</vt:lpstr>
      <vt:lpstr>2nd stage – Tercio de banderilles  The picador must stab the bull’s neck – not easy when the bull is charging at full speed</vt:lpstr>
      <vt:lpstr>THE BANDERILLOS THEN STAB THE BULL WITH TWO BANDERILLAS</vt:lpstr>
      <vt:lpstr>Sometimes the matador places his own banderillas AS WELL</vt:lpstr>
      <vt:lpstr>He leaps high</vt:lpstr>
      <vt:lpstr>And as the bull closes in …</vt:lpstr>
      <vt:lpstr>Drives home the banderillas into the bull</vt:lpstr>
      <vt:lpstr>Trumpet announcement Third stage – tercio de muerte The matador returns with a cape and short sword He has 15 mins to kill the bull</vt:lpstr>
      <vt:lpstr>Matador can come close to his own death.  This is the essence of the corrida</vt:lpstr>
      <vt:lpstr>Juan Jose Padilla, the matador, salutes the crowd</vt:lpstr>
      <vt:lpstr>the bull leaves the arena towed behind two old horses.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Bull-fighting</dc:title>
  <dc:creator>Ann Louise</dc:creator>
  <cp:lastModifiedBy>Ann Louise</cp:lastModifiedBy>
  <cp:revision>22</cp:revision>
  <dcterms:created xsi:type="dcterms:W3CDTF">2013-03-31T11:41:34Z</dcterms:created>
  <dcterms:modified xsi:type="dcterms:W3CDTF">2013-05-19T11:28:39Z</dcterms:modified>
</cp:coreProperties>
</file>